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parna Thorvat" userId="1ad64b373eab0af0" providerId="LiveId" clId="{C3F3663E-BE4E-45FD-9B67-FFD6EF4C9CC9}"/>
    <pc:docChg chg="modSld">
      <pc:chgData name="Aparna Thorvat" userId="1ad64b373eab0af0" providerId="LiveId" clId="{C3F3663E-BE4E-45FD-9B67-FFD6EF4C9CC9}" dt="2024-07-30T06:17:38.501" v="0" actId="20577"/>
      <pc:docMkLst>
        <pc:docMk/>
      </pc:docMkLst>
      <pc:sldChg chg="modSp mod">
        <pc:chgData name="Aparna Thorvat" userId="1ad64b373eab0af0" providerId="LiveId" clId="{C3F3663E-BE4E-45FD-9B67-FFD6EF4C9CC9}" dt="2024-07-30T06:17:38.501" v="0" actId="20577"/>
        <pc:sldMkLst>
          <pc:docMk/>
          <pc:sldMk cId="0" sldId="256"/>
        </pc:sldMkLst>
        <pc:spChg chg="mod">
          <ac:chgData name="Aparna Thorvat" userId="1ad64b373eab0af0" providerId="LiveId" clId="{C3F3663E-BE4E-45FD-9B67-FFD6EF4C9CC9}" dt="2024-07-30T06:17:38.501" v="0" actId="20577"/>
          <ac:spMkLst>
            <pc:docMk/>
            <pc:sldMk cId="0" sldId="256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018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s://gamma.app" TargetMode="External"/><Relationship Id="rId4" Type="http://schemas.openxmlformats.org/officeDocument/2006/relationships/hyperlink" Target="../OneDrive/Desktop/doggiee/logi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01453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18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 to BowWow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351139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BowWow is a groundbreaking website that connects stray animals with nearby shelters, rescues, and compassionate individuals who can offer them a safe haven. By uploading photos of animals in need, users can quickly locate the closest resources to provide care and find loving forever homes.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00013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Problem: Stray Animals on the Streets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89572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25278" y="3937397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39720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Overpopulation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452461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Stray and abandoned animals are an epidemic, leading to overcrowded shelters and countless pets without homes.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389572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8104" y="3937397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9720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Safety Risks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4452461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Stray animals face threats of disease, injury, and even euthanasia if they cannot be quickly rescued.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389572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7601" y="3937397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39720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Heartbreaking Fates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45246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 many loving pets end up living on the streets, suffering and struggling to survive.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2492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BowWow's Mission: Connecting Stray Animals to Help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See a Stray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Snap a photo of any animal in need and upload it to the BowWow website.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Find Nearby Help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instantly locates the closest shelters, rescues, and volunteers who can respond.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Save a Life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community rallies to provide food, medical care, and loving new homes.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20300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How BowWow Works: Upload Images, Find Nearest Help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3054" y="2925008"/>
            <a:ext cx="44410" cy="4101584"/>
          </a:xfrm>
          <a:prstGeom prst="roundRect">
            <a:avLst>
              <a:gd name="adj" fmla="val 225151"/>
            </a:avLst>
          </a:prstGeom>
          <a:solidFill>
            <a:srgbClr val="47337F"/>
          </a:solidFill>
          <a:ln/>
        </p:spPr>
      </p:sp>
      <p:sp>
        <p:nvSpPr>
          <p:cNvPr id="8" name="Shape 4"/>
          <p:cNvSpPr/>
          <p:nvPr/>
        </p:nvSpPr>
        <p:spPr>
          <a:xfrm>
            <a:off x="6287631" y="332630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  <a:ln/>
        </p:spPr>
      </p:sp>
      <p:sp>
        <p:nvSpPr>
          <p:cNvPr id="9" name="Shape 5"/>
          <p:cNvSpPr/>
          <p:nvPr/>
        </p:nvSpPr>
        <p:spPr>
          <a:xfrm>
            <a:off x="7065228" y="309860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52514" y="3140273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315653" y="31471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Step 1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037993" y="3627596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See a stray animal in need and snap a clear photo with your phone.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565172" y="443716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228" y="420945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23105" y="4251127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8537258" y="42580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Step 2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8537258" y="4738449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 the image to the BowWow website or mobile app.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6287631" y="543693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7337F"/>
          </a:solidFill>
          <a:ln/>
        </p:spPr>
      </p:sp>
      <p:sp>
        <p:nvSpPr>
          <p:cNvPr id="19" name="Shape 15"/>
          <p:cNvSpPr/>
          <p:nvPr/>
        </p:nvSpPr>
        <p:spPr>
          <a:xfrm>
            <a:off x="7065228" y="5209223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20367" y="5250894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3315653" y="52578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Step 3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2037993" y="573821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instantly identifies the nearest shelters, rescues, and volunteers to help.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05796"/>
            <a:ext cx="70150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Benefits of Using BowWow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744510"/>
            <a:ext cx="5166122" cy="2006203"/>
          </a:xfrm>
          <a:prstGeom prst="roundRect">
            <a:avLst>
              <a:gd name="adj" fmla="val 4984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2974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Save Lives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454717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connects stray animals with the resources and people to give them a second chance.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44510"/>
            <a:ext cx="5166122" cy="2006203"/>
          </a:xfrm>
          <a:prstGeom prst="roundRect">
            <a:avLst>
              <a:gd name="adj" fmla="val 4984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974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Build Community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454717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platform empowers local volunteers and organizations to work together to help animals in need.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972883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67783" y="52026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Prevent Suffering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683091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quickly locating help, BowWow reduces the time animals spend alone on the streets.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972883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47337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2026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Promote Adoption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683091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streamlines the process of finding loving, permanent homes for rescued pets.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09693"/>
            <a:ext cx="86723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Features of the BowWow Website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67057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Photo Uploads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150995"/>
            <a:ext cx="238863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Easily submit photos of stray animals in need.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59881" y="367057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Location Mapping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59881" y="4150995"/>
            <a:ext cx="238863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pinpoints the nearest resources based on your location.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481768" y="3670578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Contact Information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4498181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in touch with shelters, rescues, and volunteers to coordinate help.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03656" y="3670578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Volunteer Portal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0203656" y="4150995"/>
            <a:ext cx="23887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 up to lend a hand and foster or transport rescued animals.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243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28863" y="3201710"/>
            <a:ext cx="9972675" cy="1312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66"/>
              </a:lnSpc>
              <a:buNone/>
            </a:pPr>
            <a:r>
              <a:rPr lang="en-US" sz="4133" b="1" kern="0" spc="-124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Success Stories: Reuniting Pets with Loving Homes</a:t>
            </a:r>
            <a:endParaRPr lang="en-US" sz="4133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8863" y="4828699"/>
            <a:ext cx="3324225" cy="83974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538770" y="5983367"/>
            <a:ext cx="2624376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b="1" kern="0" spc="-62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Found</a:t>
            </a:r>
            <a:endParaRPr lang="en-US" sz="2066" dirty="0"/>
          </a:p>
        </p:txBody>
      </p:sp>
      <p:sp>
        <p:nvSpPr>
          <p:cNvPr id="8" name="Text 3"/>
          <p:cNvSpPr/>
          <p:nvPr/>
        </p:nvSpPr>
        <p:spPr>
          <a:xfrm>
            <a:off x="2538770" y="6437352"/>
            <a:ext cx="2904411" cy="1007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3" kern="0" spc="-33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BowWow users spotted a scared stray dog and uploaded its photo.</a:t>
            </a:r>
            <a:endParaRPr lang="en-US" sz="1653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3087" y="4828699"/>
            <a:ext cx="3324225" cy="83974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62995" y="5983367"/>
            <a:ext cx="2624376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b="1" kern="0" spc="-62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Rescued</a:t>
            </a:r>
            <a:endParaRPr lang="en-US" sz="2066" dirty="0"/>
          </a:p>
        </p:txBody>
      </p:sp>
      <p:sp>
        <p:nvSpPr>
          <p:cNvPr id="11" name="Text 5"/>
          <p:cNvSpPr/>
          <p:nvPr/>
        </p:nvSpPr>
        <p:spPr>
          <a:xfrm>
            <a:off x="5862995" y="6437352"/>
            <a:ext cx="2904411" cy="1007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3" kern="0" spc="-33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local shelter was alerted and quickly went to the dog's location.</a:t>
            </a:r>
            <a:endParaRPr lang="en-US" sz="1653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7313" y="4828699"/>
            <a:ext cx="3324225" cy="839748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187220" y="5983367"/>
            <a:ext cx="2624376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b="1" kern="0" spc="-62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Adopted</a:t>
            </a:r>
            <a:endParaRPr lang="en-US" sz="2066" dirty="0"/>
          </a:p>
        </p:txBody>
      </p:sp>
      <p:sp>
        <p:nvSpPr>
          <p:cNvPr id="14" name="Text 7"/>
          <p:cNvSpPr/>
          <p:nvPr/>
        </p:nvSpPr>
        <p:spPr>
          <a:xfrm>
            <a:off x="9187220" y="6437352"/>
            <a:ext cx="2904411" cy="1007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3" kern="0" spc="-33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dog was nursed back to health and adopted by a caring family.</a:t>
            </a:r>
            <a:endParaRPr lang="en-US" sz="1653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1771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Get Involved: Volunteer or Donate to BowWow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550801"/>
            <a:ext cx="10554414" cy="2000250"/>
          </a:xfrm>
          <a:prstGeom prst="roundRect">
            <a:avLst>
              <a:gd name="adj" fmla="val 49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558421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7783" y="3699272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Volunteer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699272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Donate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4195524"/>
            <a:ext cx="10539174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67783" y="4336375"/>
            <a:ext cx="482143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your local BowWow team to foster, transport, or care for rescued animals.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336375"/>
            <a:ext cx="482143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Financial contributions help BowWow expand its reach and provide more resources to shelters.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80096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Visit </a:t>
            </a:r>
            <a:r>
              <a:rPr lang="en-US" sz="1750" u="sng" kern="0" spc="-35" dirty="0">
                <a:solidFill>
                  <a:srgbClr val="9A81DF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 action="ppaction://hlinkfile"/>
              </a:rPr>
              <a:t>../OneDrive/Desktop/</a:t>
            </a:r>
            <a:r>
              <a:rPr lang="en-US" sz="1750" u="sng" kern="0" spc="-35" dirty="0" err="1">
                <a:solidFill>
                  <a:srgbClr val="9A81DF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 action="ppaction://hlinkfile"/>
              </a:rPr>
              <a:t>doggiee</a:t>
            </a:r>
            <a:r>
              <a:rPr lang="en-US" sz="1750" u="sng" kern="0" spc="-35" dirty="0">
                <a:solidFill>
                  <a:srgbClr val="9A81DF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 action="ppaction://hlinkfile"/>
              </a:rPr>
              <a:t>/login.html</a:t>
            </a:r>
            <a:r>
              <a:rPr lang="en-US" sz="175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learn how you can make a difference in the lives of stray animals in your community.</a:t>
            </a:r>
            <a:endParaRPr lang="en-US" sz="1750" dirty="0"/>
          </a:p>
        </p:txBody>
      </p:sp>
      <p:pic>
        <p:nvPicPr>
          <p:cNvPr id="13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506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Inter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Aparna Thorvat</cp:lastModifiedBy>
  <cp:revision>2</cp:revision>
  <dcterms:created xsi:type="dcterms:W3CDTF">2024-04-06T04:26:34Z</dcterms:created>
  <dcterms:modified xsi:type="dcterms:W3CDTF">2024-07-30T06:17:49Z</dcterms:modified>
</cp:coreProperties>
</file>